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C_909ECDD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3"/>
  </p:notesMasterIdLst>
  <p:sldIdLst>
    <p:sldId id="268" r:id="rId2"/>
    <p:sldId id="270" r:id="rId3"/>
    <p:sldId id="271" r:id="rId4"/>
    <p:sldId id="272" r:id="rId5"/>
    <p:sldId id="273" r:id="rId6"/>
    <p:sldId id="274" r:id="rId7"/>
    <p:sldId id="277" r:id="rId8"/>
    <p:sldId id="275" r:id="rId9"/>
    <p:sldId id="276" r:id="rId10"/>
    <p:sldId id="280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DBD940-9C48-0604-437E-EF9D3B0F1DEF}" name="Huston Gallaway" initials="HG" userId="0694024e31f6bcd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04FC1-35AD-4137-8C3B-9ACFEA56B421}" v="10" dt="2024-10-01T01:12:53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4" d="100"/>
          <a:sy n="94" d="100"/>
        </p:scale>
        <p:origin x="38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modernComment_10C_909ECD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F75B1A-0E12-4EA6-9669-E384BEC036AB}" authorId="{D3DBD940-9C48-0604-437E-EF9D3B0F1DEF}" created="2024-09-25T23:55:31.062">
    <pc:sldMkLst xmlns:pc="http://schemas.microsoft.com/office/powerpoint/2013/main/command">
      <pc:docMk/>
      <pc:sldMk cId="2426326494" sldId="268"/>
    </pc:sldMkLst>
    <p188:txBody>
      <a:bodyPr/>
      <a:lstStyle/>
      <a:p>
        <a:r>
          <a:rPr lang="en-US"/>
          <a:t>Added a sample theme, can delete or change later just and idea slides 13-23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FA6D6-7E67-4663-A63A-4DCE76CFF149}" type="datetimeFigureOut"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0B4A1-015F-4735-B666-0BF8643622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9E85-EF74-6562-DE2C-BD636355E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DBF80-568D-0A74-2170-15F663B96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968D1-1E1A-D1B0-F9BA-69E359C25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59AC3-1C5E-DC21-DA31-326F8083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9EB25-351C-EF51-511E-874DB1F9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3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99453-0BE8-4A97-24CF-4F224630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7B298-6A71-8C38-1091-02275F8FC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0D918-F197-E7AB-EFCF-E8043B2A2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86B0-8871-5933-B90E-CC408B3A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D6C1-FD7F-B15A-D3E6-A1B9F5A8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6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B1476D-E8F5-F0EA-E386-A2AF20360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C167F-BCB6-D646-80B2-8A1100BAF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1826C-6B4A-90AF-70C6-356A0C6E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97CFC-6590-DE00-49E1-C733229C5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9ADB-20D9-BEC7-650B-9C12292D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1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1DBB-697A-628B-A087-4D2852CB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7AEF1-42B1-E717-7C37-6F5F85EB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C645-5229-17D1-39E6-37C0CC80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88469-FB39-24CB-ABA7-54E6BBD6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B7FD3-1742-8B8F-2C8F-07B35663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3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F2D6-F892-089C-8F06-5842D44B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8790F-E143-2B32-F6AB-768EA7065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9E486-CBC4-671C-2A0F-E06D4E9D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D66C2-BC67-B864-22A8-B8133266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0D06D-6621-DB0D-A148-93BD34647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3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B744-A38B-FBB1-E62E-6C77D922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EA17B-F415-F5BC-D5E4-0F1CB1827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A4402-2010-3900-F651-E25376B69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B24B5-4233-4357-DADE-495FE8CA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1AAAB-9D75-1725-B939-09CD239C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E114A-7E52-A8C7-FEF2-B6969433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3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1A07-1E5A-16FC-A707-A886134F5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8C6B-6FF7-DB89-B97A-BECB5C713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A3EB3-DBEB-7856-127F-FF486E22A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30D1D-2091-A47B-4E7E-ED6909698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F72EC-F05C-9659-7EE6-EA8C538F7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27A4C-88B6-B391-5F9F-146DD115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E861B-887E-82E1-454A-E8A98DA9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D9C73-EE2A-45EC-CBBB-BDBC95DF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1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2485-5126-D693-2CC1-7E12BB2B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E45BF-6872-7E9E-2FFA-F046E6C5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8EE24-0579-99ED-459D-C273BD883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05BC0-B7D2-D918-D432-4627F26C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B69D8-5520-595E-6BE7-D986FF23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AA542-0186-3B7A-E4B4-F5ADB535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B756F-42E3-D51F-F1A5-086631A2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00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44E91-7A31-7FA6-7F2A-58384DF4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287B5-9303-B188-E008-A54487A72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06EA8-75AF-8B04-5840-B6EA0A42B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3E8A2-5CC3-85FF-ECBB-E01EBC30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CD7CA-E47B-45E3-698D-806B2B6B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A2B92-30A9-F603-27C0-7931700C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9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2371-BD65-4318-C3E3-9EF4E6ED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14E54-0205-FE52-AB10-775845379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360B6-8B15-0B38-5564-10660606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9903C-0B1E-494E-2F9C-2F5A5B0D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33CC1-B641-ADA1-CB71-712858B4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941D2-3383-455A-F9CB-7B04F540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4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E7102-ED0E-7C59-A5FD-11217F8A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E6C2-9E1E-4DDF-811F-0FA79AA6D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A4FB8-A0FC-2160-2A97-B34DB54DE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E574CD-D167-C449-B0DC-8197FD28D28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B928A-C06E-5052-33F2-66B88E137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B2F17-442F-955C-5BC3-08E450497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C5B3E-9D15-D14C-B7FE-FF5B3D7EC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5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C_909ECDDE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toon scene of a forest&#10;&#10;Description automatically generated">
            <a:extLst>
              <a:ext uri="{FF2B5EF4-FFF2-40B4-BE49-F238E27FC236}">
                <a16:creationId xmlns:a16="http://schemas.microsoft.com/office/drawing/2014/main" id="{43B5A36D-10BF-9EE4-551E-FB8E527ACD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4" t="10679" r="580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BDD6BB-0EFE-ECDA-EA46-8FDADFFD9FE3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</a:rPr>
              <a:t>Jungle Word Mania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5D446-8732-6CEA-6645-04FA83550AAB}"/>
              </a:ext>
            </a:extLst>
          </p:cNvPr>
          <p:cNvSpPr txBox="1"/>
          <p:nvPr/>
        </p:nvSpPr>
        <p:spPr>
          <a:xfrm>
            <a:off x="1372936" y="5623818"/>
            <a:ext cx="43951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By Project Polygon</a:t>
            </a:r>
          </a:p>
        </p:txBody>
      </p:sp>
    </p:spTree>
    <p:extLst>
      <p:ext uri="{BB962C8B-B14F-4D97-AF65-F5344CB8AC3E}">
        <p14:creationId xmlns:p14="http://schemas.microsoft.com/office/powerpoint/2010/main" val="24263264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A wooden bridge over a river">
            <a:extLst>
              <a:ext uri="{FF2B5EF4-FFF2-40B4-BE49-F238E27FC236}">
                <a16:creationId xmlns:a16="http://schemas.microsoft.com/office/drawing/2014/main" id="{DE510DB7-7E8E-AB5D-D163-FD0B58D1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8C7E4D-2E7E-C17D-7E84-E9B8B3D6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623" y="2045176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/>
              <a:t>Demo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0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jungle with trees and mountains&#10;&#10;Description automatically generated">
            <a:extLst>
              <a:ext uri="{FF2B5EF4-FFF2-40B4-BE49-F238E27FC236}">
                <a16:creationId xmlns:a16="http://schemas.microsoft.com/office/drawing/2014/main" id="{56409A1C-56EA-1420-D247-374BC79D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DF7D45-3F2D-CC13-74E4-E0005B5F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718" y="2069366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Future Development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2A8955-F628-4FFB-6811-327D40A0163B}"/>
              </a:ext>
            </a:extLst>
          </p:cNvPr>
          <p:cNvSpPr txBox="1"/>
          <p:nvPr/>
        </p:nvSpPr>
        <p:spPr>
          <a:xfrm>
            <a:off x="2092817" y="2717442"/>
            <a:ext cx="400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 visual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letter un-shuffling/appearing</a:t>
            </a:r>
          </a:p>
        </p:txBody>
      </p:sp>
    </p:spTree>
    <p:extLst>
      <p:ext uri="{BB962C8B-B14F-4D97-AF65-F5344CB8AC3E}">
        <p14:creationId xmlns:p14="http://schemas.microsoft.com/office/powerpoint/2010/main" val="123595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artoon of a river with trees and plants&#10;&#10;Description automatically generated">
            <a:extLst>
              <a:ext uri="{FF2B5EF4-FFF2-40B4-BE49-F238E27FC236}">
                <a16:creationId xmlns:a16="http://schemas.microsoft.com/office/drawing/2014/main" id="{EF3DCC7B-1556-7560-64F1-8128C0F4E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4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8B400F-5E3C-1301-7186-B38ADFDD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76" y="2033081"/>
            <a:ext cx="2800892" cy="6035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Introduction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73D448-82C3-5768-9CAD-B3865190459E}"/>
              </a:ext>
            </a:extLst>
          </p:cNvPr>
          <p:cNvSpPr txBox="1"/>
          <p:nvPr/>
        </p:nvSpPr>
        <p:spPr>
          <a:xfrm>
            <a:off x="2019904" y="2648859"/>
            <a:ext cx="44691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wanted to create a fun and engaging game for K-12 students to learn spelling and typing skills. </a:t>
            </a:r>
          </a:p>
        </p:txBody>
      </p:sp>
    </p:spTree>
    <p:extLst>
      <p:ext uri="{BB962C8B-B14F-4D97-AF65-F5344CB8AC3E}">
        <p14:creationId xmlns:p14="http://schemas.microsoft.com/office/powerpoint/2010/main" val="59082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4ACECA9-9D7C-FDA4-17D1-661BBA1638A8}"/>
              </a:ext>
            </a:extLst>
          </p:cNvPr>
          <p:cNvSpPr/>
          <p:nvPr/>
        </p:nvSpPr>
        <p:spPr>
          <a:xfrm>
            <a:off x="1651000" y="1995714"/>
            <a:ext cx="5007428" cy="31084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F69FA-977D-ACAE-460B-03CA94AFC0C5}"/>
              </a:ext>
            </a:extLst>
          </p:cNvPr>
          <p:cNvSpPr txBox="1"/>
          <p:nvPr/>
        </p:nvSpPr>
        <p:spPr>
          <a:xfrm>
            <a:off x="1838477" y="2751667"/>
            <a:ext cx="463247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user will be given a definition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user then tries to type in answer as quick as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Scrambled letters will show up if users are stuck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time runs out, final word will appear with correct spelling.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8C7E4D-2E7E-C17D-7E84-E9B8B3D6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005" y="2123795"/>
            <a:ext cx="4095083" cy="627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Game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80965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ooden bridge over a river&#10;&#10;Description automatically generated">
            <a:extLst>
              <a:ext uri="{FF2B5EF4-FFF2-40B4-BE49-F238E27FC236}">
                <a16:creationId xmlns:a16="http://schemas.microsoft.com/office/drawing/2014/main" id="{99F38786-4947-C294-3AC3-9A9EF4EE8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16"/>
          <a:stretch/>
        </p:blipFill>
        <p:spPr>
          <a:xfrm>
            <a:off x="20" y="-12085"/>
            <a:ext cx="12191979" cy="685799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AD3A1E-73D2-909E-DAA6-267CAC8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242" y="1984700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/>
              <a:t>Code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53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jungle with trees and mountains&#10;&#10;Description automatically generated">
            <a:extLst>
              <a:ext uri="{FF2B5EF4-FFF2-40B4-BE49-F238E27FC236}">
                <a16:creationId xmlns:a16="http://schemas.microsoft.com/office/drawing/2014/main" id="{56409A1C-56EA-1420-D247-374BC79D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DF7D45-3F2D-CC13-74E4-E0005B5F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528" y="2033081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Flow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data server&#10;&#10;Description automatically generated">
            <a:extLst>
              <a:ext uri="{FF2B5EF4-FFF2-40B4-BE49-F238E27FC236}">
                <a16:creationId xmlns:a16="http://schemas.microsoft.com/office/drawing/2014/main" id="{1F7E5E3A-54B4-C1CC-4863-5A1ED760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34" y="2784977"/>
            <a:ext cx="3666546" cy="2184585"/>
          </a:xfrm>
          <a:prstGeom prst="rect">
            <a:avLst/>
          </a:prstGeom>
        </p:spPr>
      </p:pic>
      <p:pic>
        <p:nvPicPr>
          <p:cNvPr id="7" name="Picture 6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A6DFACF4-25CE-2A8D-0DC5-22E966AD4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490" y="1874246"/>
            <a:ext cx="5687753" cy="3095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C7FE0-C40A-9048-A0BC-9048C292F1CB}"/>
              </a:ext>
            </a:extLst>
          </p:cNvPr>
          <p:cNvSpPr txBox="1"/>
          <p:nvPr/>
        </p:nvSpPr>
        <p:spPr>
          <a:xfrm>
            <a:off x="3268980" y="2514600"/>
            <a:ext cx="140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Singleplayer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4EACD-C229-783A-591C-406B0DD6BAC4}"/>
              </a:ext>
            </a:extLst>
          </p:cNvPr>
          <p:cNvSpPr txBox="1"/>
          <p:nvPr/>
        </p:nvSpPr>
        <p:spPr>
          <a:xfrm>
            <a:off x="8229600" y="2033081"/>
            <a:ext cx="129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Multiplayer</a:t>
            </a:r>
          </a:p>
        </p:txBody>
      </p:sp>
    </p:spTree>
    <p:extLst>
      <p:ext uri="{BB962C8B-B14F-4D97-AF65-F5344CB8AC3E}">
        <p14:creationId xmlns:p14="http://schemas.microsoft.com/office/powerpoint/2010/main" val="129610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landscape with water and trees">
            <a:extLst>
              <a:ext uri="{FF2B5EF4-FFF2-40B4-BE49-F238E27FC236}">
                <a16:creationId xmlns:a16="http://schemas.microsoft.com/office/drawing/2014/main" id="{9E1A5607-E002-E9ED-7ABA-816AB4F5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709804-4D75-CC2B-0567-977B78F8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337" y="2015201"/>
            <a:ext cx="4557326" cy="719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Users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D15FF0C-C2CB-5EDB-EB75-B65127602C2B}"/>
              </a:ext>
            </a:extLst>
          </p:cNvPr>
          <p:cNvSpPr txBox="1"/>
          <p:nvPr/>
        </p:nvSpPr>
        <p:spPr>
          <a:xfrm>
            <a:off x="2006031" y="2606781"/>
            <a:ext cx="44329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Teachers can upload their own word list to </a:t>
            </a:r>
            <a:r>
              <a:rPr lang="en-US">
                <a:ea typeface="+mn-lt"/>
                <a:cs typeface="+mn-lt"/>
              </a:rPr>
              <a:t>personalize </a:t>
            </a:r>
            <a:r>
              <a:rPr lang="en-US"/>
              <a:t>the game for their students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Students can competitive play and learn on their own or with the class</a:t>
            </a:r>
          </a:p>
        </p:txBody>
      </p:sp>
    </p:spTree>
    <p:extLst>
      <p:ext uri="{BB962C8B-B14F-4D97-AF65-F5344CB8AC3E}">
        <p14:creationId xmlns:p14="http://schemas.microsoft.com/office/powerpoint/2010/main" val="169833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th through a forest">
            <a:extLst>
              <a:ext uri="{FF2B5EF4-FFF2-40B4-BE49-F238E27FC236}">
                <a16:creationId xmlns:a16="http://schemas.microsoft.com/office/drawing/2014/main" id="{DEC78BC0-B699-ED8B-182B-29BE654B30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8" b="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1367836-AF8C-FF55-7E35-637CA263686C}"/>
              </a:ext>
            </a:extLst>
          </p:cNvPr>
          <p:cNvSpPr/>
          <p:nvPr/>
        </p:nvSpPr>
        <p:spPr>
          <a:xfrm>
            <a:off x="1681238" y="1870109"/>
            <a:ext cx="4971142" cy="3120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8C7E4D-2E7E-C17D-7E84-E9B8B3D6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12" y="1967022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Accessibility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A8B33-976F-19AB-61EF-297C1695E822}"/>
              </a:ext>
            </a:extLst>
          </p:cNvPr>
          <p:cNvSpPr txBox="1"/>
          <p:nvPr/>
        </p:nvSpPr>
        <p:spPr>
          <a:xfrm>
            <a:off x="1965010" y="2614431"/>
            <a:ext cx="440266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Adaptive Difficulty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Clear Instructions and Feedback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Engaging Game Mechanics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Age Appropriate Content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Multiplayer and Single Player Options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Educational Integration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User Testing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scene of a forest&#10;&#10;Description automatically generated">
            <a:extLst>
              <a:ext uri="{FF2B5EF4-FFF2-40B4-BE49-F238E27FC236}">
                <a16:creationId xmlns:a16="http://schemas.microsoft.com/office/drawing/2014/main" id="{43B5A36D-10BF-9EE4-551E-FB8E527A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7"/>
          <a:stretch/>
        </p:blipFill>
        <p:spPr>
          <a:xfrm>
            <a:off x="-6027" y="-18132"/>
            <a:ext cx="12198027" cy="6864037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BDD6BB-0EFE-ECDA-EA46-8FDADFFD9FE3}"/>
              </a:ext>
            </a:extLst>
          </p:cNvPr>
          <p:cNvSpPr txBox="1">
            <a:spLocks/>
          </p:cNvSpPr>
          <p:nvPr/>
        </p:nvSpPr>
        <p:spPr>
          <a:xfrm>
            <a:off x="1836528" y="2014938"/>
            <a:ext cx="4131368" cy="1571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/>
              <a:t>Competitors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A993EF-825C-4509-1272-1580083F71F9}"/>
              </a:ext>
            </a:extLst>
          </p:cNvPr>
          <p:cNvSpPr txBox="1"/>
          <p:nvPr/>
        </p:nvSpPr>
        <p:spPr>
          <a:xfrm>
            <a:off x="1838476" y="2630714"/>
            <a:ext cx="4965094" cy="1217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err="1"/>
              <a:t>WordScapes</a:t>
            </a:r>
            <a:r>
              <a:rPr lang="en-US" sz="2000"/>
              <a:t> and Scramble Words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/>
              <a:t>These are games where you have a set of letters to fill out a wider bank of words using those letters. </a:t>
            </a:r>
            <a:endParaRPr lang="en-US"/>
          </a:p>
          <a:p>
            <a:pPr algn="l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F1BAC-79D7-C53B-1FCB-2D6AE935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3" t="1238"/>
          <a:stretch/>
        </p:blipFill>
        <p:spPr>
          <a:xfrm>
            <a:off x="8102902" y="134367"/>
            <a:ext cx="3246882" cy="3157537"/>
          </a:xfrm>
          <a:prstGeom prst="rect">
            <a:avLst/>
          </a:prstGeom>
        </p:spPr>
      </p:pic>
      <p:pic>
        <p:nvPicPr>
          <p:cNvPr id="5" name="Picture 4" descr="A purple background with white text and letters&#10;&#10;Description automatically generated">
            <a:extLst>
              <a:ext uri="{FF2B5EF4-FFF2-40B4-BE49-F238E27FC236}">
                <a16:creationId xmlns:a16="http://schemas.microsoft.com/office/drawing/2014/main" id="{9182EC0C-FEB4-6038-FBC1-E7A6CD6C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109" y="3432463"/>
            <a:ext cx="3286125" cy="32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artoon of a river with trees and plants&#10;&#10;Description automatically generated">
            <a:extLst>
              <a:ext uri="{FF2B5EF4-FFF2-40B4-BE49-F238E27FC236}">
                <a16:creationId xmlns:a16="http://schemas.microsoft.com/office/drawing/2014/main" id="{EF3DCC7B-1556-7560-64F1-8128C0F4E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4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8B400F-5E3C-1301-7186-B38ADFDD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47" y="2029400"/>
            <a:ext cx="4580995" cy="8612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Branding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64CFE94-4CA3-B627-A82A-E648324379B0}"/>
              </a:ext>
            </a:extLst>
          </p:cNvPr>
          <p:cNvSpPr txBox="1"/>
          <p:nvPr/>
        </p:nvSpPr>
        <p:spPr>
          <a:xfrm>
            <a:off x="3015267" y="3057590"/>
            <a:ext cx="6159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F8A64-4F7F-CFD7-2C35-69F2F3CAB426}"/>
              </a:ext>
            </a:extLst>
          </p:cNvPr>
          <p:cNvSpPr txBox="1"/>
          <p:nvPr/>
        </p:nvSpPr>
        <p:spPr>
          <a:xfrm>
            <a:off x="3015267" y="3057590"/>
            <a:ext cx="6159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BC848-468B-EA4F-EE8F-B82916D4C450}"/>
              </a:ext>
            </a:extLst>
          </p:cNvPr>
          <p:cNvSpPr txBox="1"/>
          <p:nvPr/>
        </p:nvSpPr>
        <p:spPr>
          <a:xfrm>
            <a:off x="3015267" y="3057590"/>
            <a:ext cx="6159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D475B-6E7F-66B7-11D8-77EBDFB8A620}"/>
              </a:ext>
            </a:extLst>
          </p:cNvPr>
          <p:cNvSpPr txBox="1"/>
          <p:nvPr/>
        </p:nvSpPr>
        <p:spPr>
          <a:xfrm>
            <a:off x="3015267" y="3057590"/>
            <a:ext cx="6159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6B83B1-4517-63CB-CC61-B55329013934}"/>
              </a:ext>
            </a:extLst>
          </p:cNvPr>
          <p:cNvSpPr txBox="1"/>
          <p:nvPr/>
        </p:nvSpPr>
        <p:spPr>
          <a:xfrm>
            <a:off x="3015267" y="3057590"/>
            <a:ext cx="6159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8A29A1B-5B9C-2943-7BFD-E0FA50199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BFAD53-8B97-CAA6-CE1E-ED31BCAA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345" y="3937405"/>
            <a:ext cx="3084752" cy="869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32D512-1FC1-CF63-E162-ED9122B8A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345" y="2310628"/>
            <a:ext cx="3082612" cy="14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2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PowerPoint Presentation</vt:lpstr>
      <vt:lpstr>Introduction</vt:lpstr>
      <vt:lpstr>Game Specifications</vt:lpstr>
      <vt:lpstr>Code</vt:lpstr>
      <vt:lpstr>Flow Model</vt:lpstr>
      <vt:lpstr>Users</vt:lpstr>
      <vt:lpstr>Accessibility</vt:lpstr>
      <vt:lpstr>PowerPoint Presentation</vt:lpstr>
      <vt:lpstr>Branding</vt:lpstr>
      <vt:lpstr>Demo</vt:lpstr>
      <vt:lpstr>Future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Galle</dc:creator>
  <cp:lastModifiedBy>Sophie Byrne</cp:lastModifiedBy>
  <cp:revision>2</cp:revision>
  <dcterms:created xsi:type="dcterms:W3CDTF">2024-09-25T21:41:43Z</dcterms:created>
  <dcterms:modified xsi:type="dcterms:W3CDTF">2024-10-01T02:27:48Z</dcterms:modified>
</cp:coreProperties>
</file>